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é Boccanfuso" userId="bc8095b3eb605113" providerId="LiveId" clId="{2D085D28-DCDE-4E58-9AE8-63771E768241}"/>
    <pc:docChg chg="custSel addSld modSld sldOrd">
      <pc:chgData name="René Boccanfuso" userId="bc8095b3eb605113" providerId="LiveId" clId="{2D085D28-DCDE-4E58-9AE8-63771E768241}" dt="2021-06-14T10:18:39.823" v="10" actId="14100"/>
      <pc:docMkLst>
        <pc:docMk/>
      </pc:docMkLst>
      <pc:sldChg chg="ord">
        <pc:chgData name="René Boccanfuso" userId="bc8095b3eb605113" providerId="LiveId" clId="{2D085D28-DCDE-4E58-9AE8-63771E768241}" dt="2021-06-14T10:18:02.675" v="2"/>
        <pc:sldMkLst>
          <pc:docMk/>
          <pc:sldMk cId="114692409" sldId="256"/>
        </pc:sldMkLst>
      </pc:sldChg>
      <pc:sldChg chg="addSp delSp modSp new mod">
        <pc:chgData name="René Boccanfuso" userId="bc8095b3eb605113" providerId="LiveId" clId="{2D085D28-DCDE-4E58-9AE8-63771E768241}" dt="2021-06-14T10:18:39.823" v="10" actId="14100"/>
        <pc:sldMkLst>
          <pc:docMk/>
          <pc:sldMk cId="3101687338" sldId="260"/>
        </pc:sldMkLst>
        <pc:spChg chg="del">
          <ac:chgData name="René Boccanfuso" userId="bc8095b3eb605113" providerId="LiveId" clId="{2D085D28-DCDE-4E58-9AE8-63771E768241}" dt="2021-06-14T10:18:34.304" v="8" actId="478"/>
          <ac:spMkLst>
            <pc:docMk/>
            <pc:sldMk cId="3101687338" sldId="260"/>
            <ac:spMk id="2" creationId="{8BEBACD0-28E3-4F27-B93A-3F584745B978}"/>
          </ac:spMkLst>
        </pc:spChg>
        <pc:spChg chg="del">
          <ac:chgData name="René Boccanfuso" userId="bc8095b3eb605113" providerId="LiveId" clId="{2D085D28-DCDE-4E58-9AE8-63771E768241}" dt="2021-06-14T10:18:36.080" v="9" actId="478"/>
          <ac:spMkLst>
            <pc:docMk/>
            <pc:sldMk cId="3101687338" sldId="260"/>
            <ac:spMk id="3" creationId="{A986BD0A-8C89-4DA4-BB3F-588E37E216DA}"/>
          </ac:spMkLst>
        </pc:spChg>
        <pc:picChg chg="add mod modCrop">
          <ac:chgData name="René Boccanfuso" userId="bc8095b3eb605113" providerId="LiveId" clId="{2D085D28-DCDE-4E58-9AE8-63771E768241}" dt="2021-06-14T10:18:39.823" v="10" actId="14100"/>
          <ac:picMkLst>
            <pc:docMk/>
            <pc:sldMk cId="3101687338" sldId="260"/>
            <ac:picMk id="5" creationId="{0A572FFD-BEE1-407B-B2EE-E90C251053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A620E-3656-41EA-B94F-15788CA93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C2E2A3-BB7C-4BB8-8733-4E1EF31FA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E7BE51-AD36-4539-B548-2B60CF15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386D0D-EEB0-4F9F-A1F1-09B9DD26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59299-4B31-4570-9E0F-39579F10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12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C24EE-24DB-472C-8DAD-399F6C11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37605F-0DD4-4A3A-9ADD-0ED17233B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0F9CA3-6272-4BFD-AB32-60E8062E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F4B9BF-85C5-413A-8D27-D12B1C61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8296CA-EE9C-4DA0-823A-58CBE597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71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086654C-BBC4-45C7-B4AA-8711046483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780420-D761-4AD6-8B5A-24BCA6F1B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75C3CF-5C48-4152-B302-8DF9A998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5959B1-24EA-4C70-BBDA-770C1BC6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AA0198-5599-4679-8CAB-85EF4D01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77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C3D86-C3F6-4396-9874-B1CC57C8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BB96E7-9C48-4B8D-8C1D-8FB3E1646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D9E325-7D93-4743-A157-0CEAB449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FFF585-EDEB-4FAE-B3C3-63E503F3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D48C30-047A-4847-A69C-7620377F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52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3A316-4786-43EB-9EBA-0FCA95E6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97EEF3-C43A-4489-B804-38969915C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E31FE3-3C01-45F7-AB7A-66FBA82B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666AA2-340C-4A14-B510-8AAF64C7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303687-6337-4153-858A-D864F9F8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56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1F703F-DDB0-4322-A11F-D6922CD3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40BE7-91F5-4115-AF6A-F33A60E6A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0ED4B0-808C-4CA1-99A8-E0C6A3A45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F7F46D-4FBF-4351-9FA8-AA7C70A5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03F62E-B132-4A55-9E4C-21D75274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8267AA-C106-4D4A-8093-5AABE0F4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41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742DA-E94A-4044-9D35-5BF3FDEB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798064-5A50-43FA-B74B-F020D34B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6C09E8-1390-4203-BE71-3945439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A8F9DC-914E-42F8-BDA7-549F85ECB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60D1BD-11B8-4A8B-B2D6-ACE207E1C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D33A16-47A2-4A72-9904-269500F96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CE2C1E-36C9-40CB-8423-5848ADFD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4140CC-3F1D-462A-8D79-09CBE7B6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23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B24DE-D165-47B1-ADC3-12EAA165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06FDE2-82C0-4A74-BDAA-93C6C66B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A4E969-EE30-4CF3-854A-09EE8A7E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5F2C3D-0288-4ECF-A465-D421C21B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73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DF74F9-614D-4D5C-8E56-CA758F0F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6179D4-FF37-497E-A0B0-E377802A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058223-5618-4405-8318-EA3C3C34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7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8BFE0-1B18-47E9-8EA0-E1CF98F2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65320-7BDC-4E3D-A52D-4DF2841AE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BEFCE5-4AE0-43D3-9640-B057C67A7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B74E1D-5AD5-408C-A595-08A338AE2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5E1780-AA35-4610-A40B-EC453581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CEEA0C-CA6B-4C45-9328-9B70B6AB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29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EBBED-B90E-4D5F-BB97-D2215172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D9B016-261B-416C-B1D1-F914BFC64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345992-7128-4DD9-B06E-CCE91798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DB138-CDBA-4DA2-BF94-4F385D66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9EC153-31C8-424E-8EAC-C9FC60B2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0151A5-2B2C-40E8-8DD1-A9C08DBB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83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23E015B-F948-422C-9F10-AB17D903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39A785-C94F-4970-BCB4-2409D4C1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F9D716-4285-4F2A-B780-F7AE6EF96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2730-0B68-4DA7-B6E2-6FCDAFAE2DB7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52B68-4672-4BDD-B7CC-ECD87660E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B0685-FD00-4FFE-BE6D-BEDBE64FF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6BB1A-B18B-4606-9487-17C85D19A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12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A572FFD-BEE1-407B-B2EE-E90C25105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0" t="11826" r="32630" b="4116"/>
          <a:stretch/>
        </p:blipFill>
        <p:spPr>
          <a:xfrm>
            <a:off x="3331598" y="140232"/>
            <a:ext cx="4882100" cy="64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14E95A2-757C-41A3-99F2-C87C2F45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1" t="12043" r="16371" b="4803"/>
          <a:stretch/>
        </p:blipFill>
        <p:spPr>
          <a:xfrm>
            <a:off x="1361767" y="198583"/>
            <a:ext cx="9468465" cy="64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721C95-A678-4C59-BA2D-4C669323B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0" t="12903" r="24677" b="5324"/>
          <a:stretch/>
        </p:blipFill>
        <p:spPr>
          <a:xfrm>
            <a:off x="1976284" y="69994"/>
            <a:ext cx="7423355" cy="661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5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3D4289-FC13-4D21-987D-8FD77587A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96" t="11596" r="26613" b="5024"/>
          <a:stretch/>
        </p:blipFill>
        <p:spPr>
          <a:xfrm>
            <a:off x="1995948" y="159173"/>
            <a:ext cx="6735097" cy="6609709"/>
          </a:xfrm>
        </p:spPr>
      </p:pic>
    </p:spTree>
    <p:extLst>
      <p:ext uri="{BB962C8B-B14F-4D97-AF65-F5344CB8AC3E}">
        <p14:creationId xmlns:p14="http://schemas.microsoft.com/office/powerpoint/2010/main" val="3818428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E16FBB6-DD2D-47E8-8B77-A55596850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17" r="62903" b="6524"/>
          <a:stretch/>
        </p:blipFill>
        <p:spPr>
          <a:xfrm>
            <a:off x="0" y="72374"/>
            <a:ext cx="5417574" cy="62890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43A2119-3AEF-43B8-BE1F-23A6B08FB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07" r="70484" b="7240"/>
          <a:stretch/>
        </p:blipFill>
        <p:spPr>
          <a:xfrm>
            <a:off x="6449960" y="99343"/>
            <a:ext cx="4296697" cy="645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700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René Boccanfuso</dc:creator>
  <cp:lastModifiedBy>René Boccanfuso</cp:lastModifiedBy>
  <cp:revision>2</cp:revision>
  <dcterms:created xsi:type="dcterms:W3CDTF">2021-06-14T09:49:33Z</dcterms:created>
  <dcterms:modified xsi:type="dcterms:W3CDTF">2021-06-14T10:18:40Z</dcterms:modified>
</cp:coreProperties>
</file>